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64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94" autoAdjust="0"/>
  </p:normalViewPr>
  <p:slideViewPr>
    <p:cSldViewPr snapToGrid="0" snapToObjects="1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722" y="527826"/>
            <a:ext cx="8943278" cy="4615674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 b="0"/>
            </a:lvl1pPr>
            <a:lvl2pPr>
              <a:defRPr sz="1800" b="0"/>
            </a:lvl2pPr>
            <a:lvl3pPr>
              <a:defRPr sz="1500" b="0"/>
            </a:lvl3pPr>
            <a:lvl4pPr>
              <a:defRPr sz="1350" b="0"/>
            </a:lvl4pPr>
            <a:lvl5pPr>
              <a:defRPr sz="1350" b="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241EB5C9-1307-BA42-ABA2-0BC069CD8E7F}" type="datetimeFigureOut">
              <a:rPr lang="en-US" smtClean="0"/>
              <a:pPr/>
              <a:t>4/12/26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C5EF2332-01BF-834F-8236-50238282D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5278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527826"/>
            <a:ext cx="9144000" cy="46156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n-cs"/>
              </a:rPr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fld id="{241EB5C9-1307-BA42-ABA2-0BC069CD8E7F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bg1"/>
                </a:solidFill>
              </a:defRPr>
            </a:lvl1pPr>
          </a:lstStyle>
          <a:p>
            <a:fld id="{C5EF2332-01BF-834F-8236-50238282D5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600" b="1" kern="1200" baseline="0">
          <a:solidFill>
            <a:srgbClr val="FFFF00"/>
          </a:solidFill>
          <a:latin typeface="HEITI SC MEDIUM" pitchFamily="2" charset="-128"/>
          <a:ea typeface="HEITI SC MEDIUM" pitchFamily="2" charset="-128"/>
          <a:cs typeface="+mj-cs"/>
        </a:defRPr>
      </a:lvl1pPr>
    </p:titleStyle>
    <p:bodyStyle>
      <a:lvl1pPr marL="34290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/>
        <a:buChar char="•"/>
        <a:defRPr sz="2800" b="1" kern="1200" baseline="0">
          <a:solidFill>
            <a:schemeClr val="bg1"/>
          </a:solidFill>
          <a:latin typeface="Kaiti SC" panose="02010600040101010101" pitchFamily="2" charset="-122"/>
          <a:ea typeface="Kaiti SC" panose="02010600040101010101" pitchFamily="2" charset="-122"/>
          <a:cs typeface="+mn-cs"/>
        </a:defRPr>
      </a:lvl1pPr>
      <a:lvl2pPr marL="685800" marR="0" indent="0" algn="l" defTabSz="3429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/>
        <a:buChar char="–"/>
        <a:tabLst/>
        <a:defRPr sz="2800" b="1" kern="1200" baseline="0">
          <a:solidFill>
            <a:srgbClr val="FFC000"/>
          </a:solidFill>
          <a:latin typeface="Kaiti SC" panose="02010600040101010101" pitchFamily="2" charset="-122"/>
          <a:ea typeface="Kaiti SC" panose="02010600040101010101" pitchFamily="2" charset="-122"/>
          <a:cs typeface="+mn-cs"/>
        </a:defRPr>
      </a:lvl2pPr>
      <a:lvl3pPr marL="102870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/>
        <a:buChar char="•"/>
        <a:defRPr sz="2000" kern="1200" baseline="0">
          <a:solidFill>
            <a:schemeClr val="accent1">
              <a:lumMod val="60000"/>
              <a:lumOff val="40000"/>
            </a:schemeClr>
          </a:solidFill>
          <a:latin typeface="Kaiti SC" panose="02010600040101010101" pitchFamily="2" charset="-122"/>
          <a:ea typeface="Kaiti SC" panose="02010600040101010101" pitchFamily="2" charset="-122"/>
          <a:cs typeface="+mn-cs"/>
        </a:defRPr>
      </a:lvl3pPr>
      <a:lvl4pPr marL="137160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/>
        <a:buChar char="–"/>
        <a:defRPr sz="1800" kern="1200" baseline="0">
          <a:solidFill>
            <a:schemeClr val="bg1"/>
          </a:solidFill>
          <a:latin typeface="Kaiti SC" panose="02010600040101010101" pitchFamily="2" charset="-122"/>
          <a:ea typeface="Kaiti SC" panose="02010600040101010101" pitchFamily="2" charset="-122"/>
          <a:cs typeface="+mn-cs"/>
        </a:defRPr>
      </a:lvl4pPr>
      <a:lvl5pPr marL="171450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/>
        <a:buChar char="»"/>
        <a:defRPr sz="1800" kern="1200" baseline="0">
          <a:solidFill>
            <a:schemeClr val="bg1"/>
          </a:solidFill>
          <a:latin typeface="Kaiti SC" panose="02010600040101010101" pitchFamily="2" charset="-122"/>
          <a:ea typeface="Kaiti SC" panose="02010600040101010101" pitchFamily="2" charset="-122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dirty="0"/>
              <a:t>2026年4月12日 </a:t>
            </a:r>
            <a:r>
              <a:rPr dirty="0" err="1"/>
              <a:t>弟兄团契</a:t>
            </a:r>
            <a:br>
              <a:rPr lang="en-US" dirty="0"/>
            </a:br>
            <a:r>
              <a:rPr sz="6000" dirty="0" err="1"/>
              <a:t>牧者的心</a:t>
            </a:r>
            <a:br>
              <a:rPr lang="en-US" dirty="0"/>
            </a:br>
            <a:r>
              <a:rPr dirty="0"/>
              <a:t>The Heart of a Shepherd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marL="0" lvl="0" indent="0">
              <a:buNone/>
            </a:pPr>
            <a:br>
              <a:rPr dirty="0"/>
            </a:b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1561" y="2579701"/>
            <a:ext cx="9144000" cy="527824"/>
          </a:xfrm>
        </p:spPr>
        <p:txBody>
          <a:bodyPr/>
          <a:lstStyle/>
          <a:p>
            <a:r>
              <a:rPr dirty="0"/>
              <a:t>1、真领袖</a:t>
            </a:r>
            <a:r>
              <a:rPr lang="en-US" dirty="0"/>
              <a:t> </a:t>
            </a:r>
            <a:r>
              <a:rPr lang="en-SG" sz="2800" dirty="0"/>
              <a:t>True leadership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2" y="3390295"/>
            <a:ext cx="8984974" cy="1809857"/>
          </a:xfrm>
        </p:spPr>
        <p:txBody>
          <a:bodyPr/>
          <a:lstStyle/>
          <a:p>
            <a:pPr marL="0" lvl="0" indent="0">
              <a:spcBef>
                <a:spcPts val="900"/>
              </a:spcBef>
              <a:buNone/>
            </a:pPr>
            <a:endParaRPr lang="en-US" b="1" dirty="0"/>
          </a:p>
          <a:p>
            <a:pPr marL="0" lvl="0" indent="0" algn="ctr">
              <a:spcBef>
                <a:spcPts val="900"/>
              </a:spcBef>
              <a:buNone/>
            </a:pPr>
            <a:r>
              <a:rPr b="1" dirty="0"/>
              <a:t>* </a:t>
            </a:r>
            <a:r>
              <a:rPr b="1" dirty="0" err="1"/>
              <a:t>学习带领能力源于上帝为牧者</a:t>
            </a:r>
            <a:endParaRPr b="1" dirty="0"/>
          </a:p>
          <a:p>
            <a:pPr marL="0" lvl="0" indent="0" algn="ctr">
              <a:spcBef>
                <a:spcPts val="900"/>
              </a:spcBef>
              <a:buNone/>
            </a:pPr>
            <a:r>
              <a:rPr sz="2400" b="1" dirty="0"/>
              <a:t>* Leadership Is Learned from God Being the Shepherd</a:t>
            </a:r>
            <a:endParaRPr lang="en-US" sz="2400" b="1" dirty="0"/>
          </a:p>
          <a:p>
            <a:pPr marL="0" lvl="0" indent="0">
              <a:spcBef>
                <a:spcPts val="900"/>
              </a:spcBef>
              <a:buNone/>
            </a:pPr>
            <a:endParaRPr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35167"/>
            <a:ext cx="9144000" cy="527824"/>
          </a:xfrm>
        </p:spPr>
        <p:txBody>
          <a:bodyPr/>
          <a:lstStyle/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dirty="0"/>
              <a:t>1、真领袖</a:t>
            </a:r>
            <a:r>
              <a:rPr lang="en-US" dirty="0"/>
              <a:t> </a:t>
            </a:r>
            <a:r>
              <a:rPr kumimoji="0" lang="en-SG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n-cs"/>
              </a:rPr>
              <a:t>True leadership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6844"/>
            <a:ext cx="9036657" cy="4537157"/>
          </a:xfrm>
        </p:spPr>
        <p:txBody>
          <a:bodyPr>
            <a:noAutofit/>
          </a:bodyPr>
          <a:lstStyle/>
          <a:p>
            <a:pPr marL="0" lvl="0">
              <a:spcBef>
                <a:spcPts val="900"/>
              </a:spcBef>
              <a:buNone/>
            </a:pPr>
            <a:r>
              <a:rPr lang="en-US" altLang="zh-CN" b="1" dirty="0">
                <a:solidFill>
                  <a:srgbClr val="FFC000"/>
                </a:solidFill>
              </a:rPr>
              <a:t>1</a:t>
            </a:r>
            <a:r>
              <a:rPr lang="zh-CN" altLang="en-US" b="1" dirty="0">
                <a:solidFill>
                  <a:srgbClr val="FFC000"/>
                </a:solidFill>
              </a:rPr>
              <a:t>）上帝是牧者（第</a:t>
            </a:r>
            <a:r>
              <a:rPr lang="en-US" altLang="zh-CN" b="1" dirty="0">
                <a:solidFill>
                  <a:srgbClr val="FFC000"/>
                </a:solidFill>
              </a:rPr>
              <a:t>1–4</a:t>
            </a:r>
            <a:r>
              <a:rPr lang="zh-CN" altLang="en-US" b="1" dirty="0">
                <a:solidFill>
                  <a:srgbClr val="FFC000"/>
                </a:solidFill>
              </a:rPr>
              <a:t>节）→ 供应、引导、恢复、保护</a:t>
            </a:r>
            <a:r>
              <a:rPr lang="en-US" altLang="zh-CN" b="1" dirty="0">
                <a:solidFill>
                  <a:srgbClr val="FFC000"/>
                </a:solidFill>
              </a:rPr>
              <a:t> </a:t>
            </a:r>
            <a:r>
              <a:rPr lang="en-SG" sz="2200" b="1" dirty="0">
                <a:solidFill>
                  <a:srgbClr val="FFC000"/>
                </a:solidFill>
              </a:rPr>
              <a:t>God as Shepherd (v1–4) → Providing, Guiding, Restoring, Protecting</a:t>
            </a:r>
          </a:p>
          <a:p>
            <a:pPr marL="0" lvl="0" indent="0">
              <a:spcBef>
                <a:spcPts val="300"/>
              </a:spcBef>
              <a:buNone/>
            </a:pPr>
            <a:br>
              <a:rPr lang="en-US" sz="1050" b="1" dirty="0"/>
            </a:br>
            <a:r>
              <a:rPr sz="2200" b="1" dirty="0" err="1"/>
              <a:t>诗篇</a:t>
            </a:r>
            <a:r>
              <a:rPr sz="2200" b="1" dirty="0"/>
              <a:t> Ps 23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sz="2200" b="1" dirty="0"/>
              <a:t>1 耶和华是我的牧者，我必不至缺乏。2 他使我躺卧在青草地上，领我在可安歇的水边。</a:t>
            </a:r>
            <a:r>
              <a:rPr lang="en-US" altLang="zh-CN" sz="2200" b="1" dirty="0"/>
              <a:t>3 </a:t>
            </a:r>
            <a:r>
              <a:rPr lang="zh-CN" altLang="en-US" sz="2200" b="1" dirty="0"/>
              <a:t>他使我的灵魂苏醒，为自己的名引导我走义路。</a:t>
            </a:r>
            <a:r>
              <a:rPr lang="en-US" altLang="zh-CN" sz="2200" b="1" dirty="0"/>
              <a:t>4 </a:t>
            </a:r>
            <a:r>
              <a:rPr lang="zh-CN" altLang="en-US" sz="2200" b="1" dirty="0"/>
              <a:t>我虽然行过死荫的幽谷，也不怕遭害，因为你与我同在；你的杖，你的竿，都安慰我。</a:t>
            </a:r>
            <a:endParaRPr lang="en-US" sz="2200" b="1" dirty="0"/>
          </a:p>
          <a:p>
            <a:pPr marL="0">
              <a:spcBef>
                <a:spcPts val="300"/>
              </a:spcBef>
              <a:buNone/>
            </a:pPr>
            <a:r>
              <a:rPr lang="en-SG" sz="2200" b="1" dirty="0"/>
              <a:t>1 Yahweh is my shepherd, I shall not want. </a:t>
            </a:r>
            <a:r>
              <a:rPr sz="2200" b="1" dirty="0"/>
              <a:t>2 He makes me lie down in green pastures; He leads me beside quiet waters.</a:t>
            </a:r>
            <a:r>
              <a:rPr lang="en-US" sz="2200" b="1" dirty="0"/>
              <a:t> </a:t>
            </a:r>
            <a:r>
              <a:rPr lang="en-US" altLang="zh-CN" sz="2200" b="1" dirty="0"/>
              <a:t>3 </a:t>
            </a:r>
            <a:r>
              <a:rPr lang="en-SG" sz="2200" b="1" dirty="0"/>
              <a:t>He restores my soul; He guides me in the paths of righteousness For His name’s sake. 4 Even though I walk through the valley of the shadow of death, I fear no evil, for You are with me; Your rod and Your staff, they comfort me.</a:t>
            </a:r>
            <a:endParaRPr lang="en-US" sz="2200" b="1" dirty="0"/>
          </a:p>
          <a:p>
            <a:pPr marL="0" lvl="0" indent="0">
              <a:spcBef>
                <a:spcPts val="300"/>
              </a:spcBef>
              <a:buNone/>
            </a:pPr>
            <a:endParaRPr sz="2200" b="1" dirty="0"/>
          </a:p>
        </p:txBody>
      </p:sp>
    </p:spTree>
    <p:extLst>
      <p:ext uri="{BB962C8B-B14F-4D97-AF65-F5344CB8AC3E}">
        <p14:creationId xmlns:p14="http://schemas.microsoft.com/office/powerpoint/2010/main" val="2522292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9370"/>
            <a:ext cx="9144000" cy="527824"/>
          </a:xfrm>
        </p:spPr>
        <p:txBody>
          <a:bodyPr/>
          <a:lstStyle/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dirty="0"/>
              <a:t>1、真领袖</a:t>
            </a:r>
            <a:r>
              <a:rPr lang="en-US" dirty="0"/>
              <a:t> </a:t>
            </a:r>
            <a:r>
              <a:rPr kumimoji="0" lang="en-SG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n-cs"/>
              </a:rPr>
              <a:t>True leadership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61" y="949243"/>
            <a:ext cx="8943278" cy="4083933"/>
          </a:xfrm>
        </p:spPr>
        <p:txBody>
          <a:bodyPr>
            <a:noAutofit/>
          </a:bodyPr>
          <a:lstStyle/>
          <a:p>
            <a:pPr marL="0" lvl="0" indent="0">
              <a:spcBef>
                <a:spcPts val="900"/>
              </a:spcBef>
              <a:buNone/>
            </a:pPr>
            <a:r>
              <a:rPr sz="3200" b="1" dirty="0">
                <a:solidFill>
                  <a:srgbClr val="FFC000"/>
                </a:solidFill>
              </a:rPr>
              <a:t>2）上帝作为家主（第5–6节）→ </a:t>
            </a:r>
            <a:r>
              <a:rPr sz="3200" b="1" dirty="0" err="1">
                <a:solidFill>
                  <a:srgbClr val="FFC000"/>
                </a:solidFill>
              </a:rPr>
              <a:t>建立并</a:t>
            </a:r>
            <a:r>
              <a:rPr lang="zh-CN" altLang="en-US" sz="3200" b="1" dirty="0">
                <a:solidFill>
                  <a:srgbClr val="FFC000"/>
                </a:solidFill>
              </a:rPr>
              <a:t>将</a:t>
            </a:r>
            <a:r>
              <a:rPr sz="3200" b="1" dirty="0" err="1">
                <a:solidFill>
                  <a:srgbClr val="FFC000"/>
                </a:solidFill>
              </a:rPr>
              <a:t>安全感与归属感带进家</a:t>
            </a:r>
            <a:endParaRPr lang="en-US" sz="3200" b="1" dirty="0">
              <a:solidFill>
                <a:srgbClr val="FFC000"/>
              </a:solidFill>
            </a:endParaRPr>
          </a:p>
          <a:p>
            <a:pPr marL="0" lvl="0">
              <a:spcBef>
                <a:spcPts val="900"/>
              </a:spcBef>
              <a:buNone/>
            </a:pPr>
            <a:r>
              <a:rPr lang="en-SG" sz="2400" b="1" dirty="0">
                <a:solidFill>
                  <a:srgbClr val="FFC000"/>
                </a:solidFill>
              </a:rPr>
              <a:t>2) God as Host (v5–6) → Establishing Security and Belonging Into Home</a:t>
            </a:r>
          </a:p>
          <a:p>
            <a:pPr marL="0" lvl="0">
              <a:spcBef>
                <a:spcPts val="900"/>
              </a:spcBef>
              <a:buNone/>
            </a:pPr>
            <a:endParaRPr lang="en-SG" sz="200" b="1" dirty="0"/>
          </a:p>
          <a:p>
            <a:pPr marL="0" lvl="0">
              <a:spcBef>
                <a:spcPts val="300"/>
              </a:spcBef>
              <a:buNone/>
            </a:pPr>
            <a:r>
              <a:rPr lang="en-SG" sz="2600" b="1" dirty="0"/>
              <a:t>5 </a:t>
            </a:r>
            <a:r>
              <a:rPr lang="zh-CN" altLang="en-US" sz="2600" b="1" dirty="0"/>
              <a:t>在我敌人面前，你为我摆设筵席。你用油膏了我的头，使我的福杯满溢。</a:t>
            </a:r>
            <a:r>
              <a:rPr lang="en-SG" sz="2600" b="1" dirty="0"/>
              <a:t>6 </a:t>
            </a:r>
            <a:r>
              <a:rPr lang="zh-CN" altLang="en-US" sz="2600" b="1" dirty="0"/>
              <a:t>我一生一世必有恩惠慈爱随着我，我且要住在耶和华的殿中，直到永远！</a:t>
            </a:r>
          </a:p>
          <a:p>
            <a:pPr marL="0">
              <a:spcBef>
                <a:spcPts val="300"/>
              </a:spcBef>
              <a:buNone/>
            </a:pPr>
            <a:r>
              <a:rPr lang="en-SG" sz="2000" b="1" dirty="0"/>
              <a:t>5 You prepare a table before me in the presence of my enemies; You have anointed my head with oil; My cup overflows. </a:t>
            </a:r>
            <a:r>
              <a:rPr lang="en-US" altLang="zh-CN" sz="2000" b="1" dirty="0"/>
              <a:t>6 </a:t>
            </a:r>
            <a:r>
              <a:rPr lang="en-SG" sz="2000" b="1" dirty="0"/>
              <a:t>Surely goodness and lovingkindness will pursue me all the days of my life, And I will dwell in the house of Yahweh forever.</a:t>
            </a:r>
            <a:endParaRPr lang="zh-CN" altLang="en-US" sz="2000" b="1" dirty="0"/>
          </a:p>
          <a:p>
            <a:pPr marL="0" lvl="0" indent="0">
              <a:spcBef>
                <a:spcPts val="900"/>
              </a:spcBef>
              <a:buNone/>
            </a:pPr>
            <a:endParaRPr sz="2000" b="1" dirty="0"/>
          </a:p>
        </p:txBody>
      </p:sp>
    </p:spTree>
    <p:extLst>
      <p:ext uri="{BB962C8B-B14F-4D97-AF65-F5344CB8AC3E}">
        <p14:creationId xmlns:p14="http://schemas.microsoft.com/office/powerpoint/2010/main" val="297014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57202"/>
            <a:ext cx="9144000" cy="527824"/>
          </a:xfrm>
        </p:spPr>
        <p:txBody>
          <a:bodyPr/>
          <a:lstStyle/>
          <a:p>
            <a:r>
              <a:rPr dirty="0"/>
              <a:t>2、正直在技巧之先</a:t>
            </a:r>
            <a:r>
              <a:rPr lang="en-US" dirty="0"/>
              <a:t> </a:t>
            </a:r>
            <a:r>
              <a:rPr kumimoji="0" lang="en-SG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n-cs"/>
              </a:rPr>
              <a:t>Integrity comes before skills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722" y="2873458"/>
            <a:ext cx="8943278" cy="2247179"/>
          </a:xfrm>
        </p:spPr>
        <p:txBody>
          <a:bodyPr/>
          <a:lstStyle/>
          <a:p>
            <a:pPr marL="0" lvl="0" indent="0">
              <a:spcBef>
                <a:spcPts val="900"/>
              </a:spcBef>
              <a:buNone/>
            </a:pPr>
            <a:r>
              <a:rPr b="1" dirty="0" err="1"/>
              <a:t>诗</a:t>
            </a:r>
            <a:r>
              <a:rPr b="1" dirty="0"/>
              <a:t> </a:t>
            </a:r>
            <a:r>
              <a:rPr sz="2400" b="1" dirty="0"/>
              <a:t>Ps</a:t>
            </a:r>
            <a:r>
              <a:rPr b="1" dirty="0"/>
              <a:t> 78:72</a:t>
            </a:r>
          </a:p>
          <a:p>
            <a:pPr marL="0" lvl="0" indent="0">
              <a:spcBef>
                <a:spcPts val="900"/>
              </a:spcBef>
              <a:buNone/>
            </a:pPr>
            <a:r>
              <a:rPr b="1" dirty="0"/>
              <a:t>72 </a:t>
            </a:r>
            <a:r>
              <a:rPr b="1" dirty="0" err="1"/>
              <a:t>于是，他按心中的纯正牧养他们；用手中的巧妙引导他们</a:t>
            </a:r>
            <a:r>
              <a:rPr b="1" dirty="0"/>
              <a:t>。</a:t>
            </a:r>
          </a:p>
          <a:p>
            <a:pPr marL="0" lvl="0" indent="0">
              <a:spcBef>
                <a:spcPts val="900"/>
              </a:spcBef>
              <a:buNone/>
            </a:pPr>
            <a:r>
              <a:rPr sz="2000" b="1" dirty="0"/>
              <a:t>72 So he shepherded them according to the integrity of his heart, And led them with his skillful hands.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9541"/>
            <a:ext cx="9144000" cy="1272209"/>
          </a:xfrm>
        </p:spPr>
        <p:txBody>
          <a:bodyPr/>
          <a:lstStyle/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dirty="0"/>
              <a:t>3、好牧人基督 - </a:t>
            </a:r>
            <a:r>
              <a:rPr dirty="0" err="1"/>
              <a:t>牺牲的带领</a:t>
            </a:r>
            <a:r>
              <a:rPr lang="en-US" dirty="0"/>
              <a:t> </a:t>
            </a:r>
            <a:br>
              <a:rPr lang="en-US" dirty="0"/>
            </a:br>
            <a:r>
              <a:rPr kumimoji="0" lang="en-SG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n-cs"/>
              </a:rPr>
              <a:t>Christ the Good Shepherd - Leadership as Sacrifice</a:t>
            </a:r>
            <a:br>
              <a:rPr kumimoji="0" lang="en-SG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n-cs"/>
              </a:rPr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61" y="2189650"/>
            <a:ext cx="8943278" cy="2891234"/>
          </a:xfrm>
        </p:spPr>
        <p:txBody>
          <a:bodyPr/>
          <a:lstStyle/>
          <a:p>
            <a:pPr marL="0" lvl="0" indent="0">
              <a:spcBef>
                <a:spcPts val="900"/>
              </a:spcBef>
              <a:buNone/>
            </a:pPr>
            <a:r>
              <a:rPr b="1" dirty="0" err="1"/>
              <a:t>约</a:t>
            </a:r>
            <a:r>
              <a:rPr b="1" dirty="0"/>
              <a:t> </a:t>
            </a:r>
            <a:r>
              <a:rPr sz="2400" b="1" dirty="0"/>
              <a:t>Jn</a:t>
            </a:r>
            <a:r>
              <a:rPr b="1" dirty="0"/>
              <a:t> 10:10-11</a:t>
            </a:r>
          </a:p>
          <a:p>
            <a:pPr marL="0" lvl="0" indent="0">
              <a:spcBef>
                <a:spcPts val="900"/>
              </a:spcBef>
              <a:buNone/>
            </a:pPr>
            <a:r>
              <a:rPr b="1" dirty="0"/>
              <a:t>10 盗贼来，无非要偷窃、杀害、毁坏；我来了，是要叫羊得生命，并且得的更丰盛。11 </a:t>
            </a:r>
            <a:r>
              <a:rPr b="1" dirty="0" err="1"/>
              <a:t>我是好牧人，好牧人为羊舍命</a:t>
            </a:r>
            <a:r>
              <a:rPr b="1" dirty="0"/>
              <a:t>。</a:t>
            </a:r>
            <a:endParaRPr lang="en-US" b="1" dirty="0"/>
          </a:p>
          <a:p>
            <a:pPr marL="0">
              <a:spcBef>
                <a:spcPts val="900"/>
              </a:spcBef>
              <a:buNone/>
            </a:pPr>
            <a:r>
              <a:rPr lang="en-SG" sz="2000" b="1" dirty="0"/>
              <a:t>10 “The thief comes only to steal and kill and destroy; I came that they may have life, and have it abundantly.</a:t>
            </a:r>
            <a:r>
              <a:rPr sz="2000" b="1" dirty="0"/>
              <a:t>11 “I am the good shepherd; the good shepherd lays down His life for the sheep.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475</Words>
  <Application>Microsoft Macintosh PowerPoint</Application>
  <PresentationFormat>On-screen Show (16:9)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HEITI SC MEDIUM</vt:lpstr>
      <vt:lpstr>Kaiti SC</vt:lpstr>
      <vt:lpstr>Aptos</vt:lpstr>
      <vt:lpstr>Arial</vt:lpstr>
      <vt:lpstr>Office Theme</vt:lpstr>
      <vt:lpstr>2026年4月12日 弟兄团契 牧者的心 The Heart of a Shepherd</vt:lpstr>
      <vt:lpstr>1、真领袖 True leadership</vt:lpstr>
      <vt:lpstr>1、真领袖 True leadership</vt:lpstr>
      <vt:lpstr>1、真领袖 True leadership</vt:lpstr>
      <vt:lpstr>2、正直在技巧之先 Integrity comes before skills</vt:lpstr>
      <vt:lpstr>3、好牧人基督 - 牺牲的带领  Christ the Good Shepherd - Leadership as Sacrifice 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46</TotalTime>
  <Words>47</Words>
  <Application>Microsoft Macintosh PowerPoint</Application>
  <PresentationFormat>On-screen Show (16:9)</PresentationFormat>
  <Paragraphs>15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HEITI SC MEDIUM</vt:lpstr>
      <vt:lpstr>HEITI SC MEDIUM</vt:lpstr>
      <vt:lpstr>Kaiti SC</vt:lpstr>
      <vt:lpstr>Aptos</vt:lpstr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2026年4月12日 弟兄团契; 牧者的心; The Heart of a Shepherd</dc:title>
  <dc:creator/>
  <cp:keywords/>
  <cp:lastModifiedBy>Munkong Chee</cp:lastModifiedBy>
  <cp:revision>3</cp:revision>
  <dcterms:created xsi:type="dcterms:W3CDTF">2026-04-11T22:57:53Z</dcterms:created>
  <dcterms:modified xsi:type="dcterms:W3CDTF">2026-04-11T23:22:47Z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iblio-config">
    <vt:lpwstr>True</vt:lpwstr>
  </property>
  <property fmtid="{D5CDD505-2E9C-101B-9397-08002B2CF9AE}" pid="3" name="header-includes">
    <vt:lpwstr/>
  </property>
  <property fmtid="{D5CDD505-2E9C-101B-9397-08002B2CF9AE}" pid="4" name="include-after">
    <vt:lpwstr/>
  </property>
  <property fmtid="{D5CDD505-2E9C-101B-9397-08002B2CF9AE}" pid="5" name="include-before">
    <vt:lpwstr/>
  </property>
  <property fmtid="{D5CDD505-2E9C-101B-9397-08002B2CF9AE}" pid="6" name="labels">
    <vt:lpwstr/>
  </property>
  <property fmtid="{D5CDD505-2E9C-101B-9397-08002B2CF9AE}" pid="7" name="toc-title">
    <vt:lpwstr>Table of contents</vt:lpwstr>
  </property>
</Properties>
</file>